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F7F29-05C2-E86E-6051-5F4B5381298B}" v="669" dt="2023-08-15T13:40:28.171"/>
    <p1510:client id="{53558D5B-80BB-E9EB-81EE-09D0CFF8AA9E}" v="9" dt="2023-08-14T16:25:23.440"/>
    <p1510:client id="{7F68607E-2911-6FF9-F4DD-75550F7433DC}" v="42" dt="2023-08-17T13:20:20.475"/>
    <p1510:client id="{8BA25DC5-0CC0-403B-8A61-EF72E2BEE60D}" v="53" dt="2023-08-14T16:15:59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fA9HHhNHt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rASZ2zd8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dreadful history of children in concentration camps">
            <a:extLst>
              <a:ext uri="{FF2B5EF4-FFF2-40B4-BE49-F238E27FC236}">
                <a16:creationId xmlns:a16="http://schemas.microsoft.com/office/drawing/2014/main" id="{68627B63-E024-BEAF-1E94-DA3AE4241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r="2" b="2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8" descr="The Transcontinental Railroad | American Battlefield Trust">
            <a:extLst>
              <a:ext uri="{FF2B5EF4-FFF2-40B4-BE49-F238E27FC236}">
                <a16:creationId xmlns:a16="http://schemas.microsoft.com/office/drawing/2014/main" id="{730F445C-C069-F1B9-298F-9B2A0BC29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6" r="17919" b="-3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A monument with cannon in the middle of grass&#10;&#10;Description automatically generated">
            <a:extLst>
              <a:ext uri="{FF2B5EF4-FFF2-40B4-BE49-F238E27FC236}">
                <a16:creationId xmlns:a16="http://schemas.microsoft.com/office/drawing/2014/main" id="{74FFEB01-66DF-5FAB-727C-812DA368F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8" r="5" b="5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30368B65-A14C-0A98-C5A3-97D8D84394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60" r="-2" b="-2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4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7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99233-463D-18D8-BAB3-D6C60C76C736}"/>
              </a:ext>
            </a:extLst>
          </p:cNvPr>
          <p:cNvSpPr txBox="1"/>
          <p:nvPr/>
        </p:nvSpPr>
        <p:spPr>
          <a:xfrm>
            <a:off x="6619164" y="4189864"/>
            <a:ext cx="4997354" cy="2163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Study History?</a:t>
            </a:r>
          </a:p>
        </p:txBody>
      </p:sp>
      <p:pic>
        <p:nvPicPr>
          <p:cNvPr id="5" name="Picture 4" descr="Ancient Rome | History, Government, Religion, Maps, &amp; Facts | Britannica">
            <a:extLst>
              <a:ext uri="{FF2B5EF4-FFF2-40B4-BE49-F238E27FC236}">
                <a16:creationId xmlns:a16="http://schemas.microsoft.com/office/drawing/2014/main" id="{B44F4112-7047-B234-B6A3-D1FF6B6A66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793" b="4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A86B2-D3BA-CF49-0F8D-D8D1AA662CE5}"/>
              </a:ext>
            </a:extLst>
          </p:cNvPr>
          <p:cNvSpPr txBox="1"/>
          <p:nvPr/>
        </p:nvSpPr>
        <p:spPr>
          <a:xfrm>
            <a:off x="699540" y="274819"/>
            <a:ext cx="110377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gerian"/>
              </a:rPr>
              <a:t>Why Study History?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8885-C1BB-BAD9-0D31-777049B689D9}"/>
              </a:ext>
            </a:extLst>
          </p:cNvPr>
          <p:cNvSpPr txBox="1"/>
          <p:nvPr/>
        </p:nvSpPr>
        <p:spPr>
          <a:xfrm>
            <a:off x="10305737" y="5983574"/>
            <a:ext cx="16314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Bookman Old Style"/>
                <a:hlinkClick r:id="rId2"/>
              </a:rPr>
              <a:t>Video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E6850-8D2A-AA19-FA6C-45D07F28F53D}"/>
              </a:ext>
            </a:extLst>
          </p:cNvPr>
          <p:cNvSpPr txBox="1"/>
          <p:nvPr/>
        </p:nvSpPr>
        <p:spPr>
          <a:xfrm>
            <a:off x="637081" y="1773835"/>
            <a:ext cx="111501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  <a:cs typeface="Calibri" panose="020F0502020204030204"/>
              </a:rPr>
              <a:t>On a sheet of paper, list as many reasons you can think of as to why we should take time to study history.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A86B2-D3BA-CF49-0F8D-D8D1AA662CE5}"/>
              </a:ext>
            </a:extLst>
          </p:cNvPr>
          <p:cNvSpPr txBox="1"/>
          <p:nvPr/>
        </p:nvSpPr>
        <p:spPr>
          <a:xfrm>
            <a:off x="699540" y="274819"/>
            <a:ext cx="110377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gerian"/>
              </a:rPr>
              <a:t>Why Study History?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1523F-FB21-42F6-37ED-DAF155259D79}"/>
              </a:ext>
            </a:extLst>
          </p:cNvPr>
          <p:cNvSpPr txBox="1"/>
          <p:nvPr/>
        </p:nvSpPr>
        <p:spPr>
          <a:xfrm>
            <a:off x="749508" y="3210394"/>
            <a:ext cx="109877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  <a:cs typeface="Calibri" panose="020F0502020204030204"/>
              </a:rPr>
              <a:t>It gives us an understanding of people and cultures.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6A67F-82A3-4D10-CC10-C505A67D3C10}"/>
              </a:ext>
            </a:extLst>
          </p:cNvPr>
          <p:cNvSpPr txBox="1"/>
          <p:nvPr/>
        </p:nvSpPr>
        <p:spPr>
          <a:xfrm>
            <a:off x="699540" y="1424066"/>
            <a:ext cx="109503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History helps us understand how the society we live in came to be.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E39A3-E77C-41D1-6BFF-279EE340C9BC}"/>
              </a:ext>
            </a:extLst>
          </p:cNvPr>
          <p:cNvSpPr txBox="1"/>
          <p:nvPr/>
        </p:nvSpPr>
        <p:spPr>
          <a:xfrm>
            <a:off x="749507" y="5071672"/>
            <a:ext cx="109877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History helps us learn from the past to hopefully make a better future.</a:t>
            </a:r>
          </a:p>
        </p:txBody>
      </p:sp>
    </p:spTree>
    <p:extLst>
      <p:ext uri="{BB962C8B-B14F-4D97-AF65-F5344CB8AC3E}">
        <p14:creationId xmlns:p14="http://schemas.microsoft.com/office/powerpoint/2010/main" val="30366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A86B2-D3BA-CF49-0F8D-D8D1AA662CE5}"/>
              </a:ext>
            </a:extLst>
          </p:cNvPr>
          <p:cNvSpPr txBox="1"/>
          <p:nvPr/>
        </p:nvSpPr>
        <p:spPr>
          <a:xfrm>
            <a:off x="699540" y="274819"/>
            <a:ext cx="110377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gerian"/>
              </a:rPr>
              <a:t>Why Study History?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E39A3-E77C-41D1-6BFF-279EE340C9BC}"/>
              </a:ext>
            </a:extLst>
          </p:cNvPr>
          <p:cNvSpPr txBox="1"/>
          <p:nvPr/>
        </p:nvSpPr>
        <p:spPr>
          <a:xfrm>
            <a:off x="599606" y="2036163"/>
            <a:ext cx="109877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History is fun, exciting, interesting, and downright AWESOME!!!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3D068-8174-C972-BCE4-8943F7B79430}"/>
              </a:ext>
            </a:extLst>
          </p:cNvPr>
          <p:cNvSpPr txBox="1"/>
          <p:nvPr/>
        </p:nvSpPr>
        <p:spPr>
          <a:xfrm>
            <a:off x="10380688" y="6008557"/>
            <a:ext cx="15564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Bookman Old Style"/>
                <a:hlinkClick r:id="rId2"/>
              </a:rPr>
              <a:t>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A86B2-D3BA-CF49-0F8D-D8D1AA662CE5}"/>
              </a:ext>
            </a:extLst>
          </p:cNvPr>
          <p:cNvSpPr txBox="1"/>
          <p:nvPr/>
        </p:nvSpPr>
        <p:spPr>
          <a:xfrm>
            <a:off x="699540" y="187376"/>
            <a:ext cx="110377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gerian"/>
              </a:rPr>
              <a:t>Why Study History?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8ACBE-07FA-0F04-4A6C-EDC96A251E4A}"/>
              </a:ext>
            </a:extLst>
          </p:cNvPr>
          <p:cNvSpPr txBox="1"/>
          <p:nvPr/>
        </p:nvSpPr>
        <p:spPr>
          <a:xfrm>
            <a:off x="274819" y="1086785"/>
            <a:ext cx="1121264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Bookman Old Style"/>
              </a:rPr>
              <a:t>Assignment:</a:t>
            </a:r>
          </a:p>
          <a:p>
            <a:r>
              <a:rPr lang="en-US" sz="4000" dirty="0">
                <a:latin typeface="Bookman Old Style"/>
              </a:rPr>
              <a:t>-Ask three non-7th graders the following questions:</a:t>
            </a:r>
          </a:p>
          <a:p>
            <a:pPr marL="742950" indent="-742950">
              <a:buAutoNum type="arabicPeriod"/>
            </a:pPr>
            <a:r>
              <a:rPr lang="en-US" sz="4000" dirty="0">
                <a:latin typeface="Bookman Old Style"/>
              </a:rPr>
              <a:t>Do you like learning about history and why?</a:t>
            </a:r>
          </a:p>
          <a:p>
            <a:pPr marL="742950" indent="-742950">
              <a:buAutoNum type="arabicPeriod"/>
            </a:pPr>
            <a:r>
              <a:rPr lang="en-US" sz="4000" dirty="0">
                <a:latin typeface="Bookman Old Style"/>
              </a:rPr>
              <a:t>Do you think it's important to learn about history and why?</a:t>
            </a:r>
          </a:p>
          <a:p>
            <a:pPr marL="742950" indent="-742950">
              <a:buAutoNum type="arabicPeriod"/>
            </a:pPr>
            <a:r>
              <a:rPr lang="en-US" sz="4000" dirty="0">
                <a:latin typeface="Bookman Old Style"/>
              </a:rPr>
              <a:t>What is your favorite thing to learn about history?</a:t>
            </a:r>
          </a:p>
        </p:txBody>
      </p:sp>
    </p:spTree>
    <p:extLst>
      <p:ext uri="{BB962C8B-B14F-4D97-AF65-F5344CB8AC3E}">
        <p14:creationId xmlns:p14="http://schemas.microsoft.com/office/powerpoint/2010/main" val="218667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167</cp:revision>
  <dcterms:created xsi:type="dcterms:W3CDTF">2023-08-14T16:01:06Z</dcterms:created>
  <dcterms:modified xsi:type="dcterms:W3CDTF">2023-08-17T15:05:47Z</dcterms:modified>
</cp:coreProperties>
</file>